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E9B-6294-4356-9D25-15B92AA5EA28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F6FB-EEC7-45B7-8079-EAA180CB2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5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E9B-6294-4356-9D25-15B92AA5EA28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F6FB-EEC7-45B7-8079-EAA180CB2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5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E9B-6294-4356-9D25-15B92AA5EA28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F6FB-EEC7-45B7-8079-EAA180CB2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E9B-6294-4356-9D25-15B92AA5EA28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F6FB-EEC7-45B7-8079-EAA180CB2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70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E9B-6294-4356-9D25-15B92AA5EA28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F6FB-EEC7-45B7-8079-EAA180CB2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1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E9B-6294-4356-9D25-15B92AA5EA28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F6FB-EEC7-45B7-8079-EAA180CB2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5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E9B-6294-4356-9D25-15B92AA5EA28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F6FB-EEC7-45B7-8079-EAA180CB2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16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E9B-6294-4356-9D25-15B92AA5EA28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F6FB-EEC7-45B7-8079-EAA180CB2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96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E9B-6294-4356-9D25-15B92AA5EA28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F6FB-EEC7-45B7-8079-EAA180CB2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71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E9B-6294-4356-9D25-15B92AA5EA28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F6FB-EEC7-45B7-8079-EAA180CB2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96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E9B-6294-4356-9D25-15B92AA5EA28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F6FB-EEC7-45B7-8079-EAA180CB2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90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EE9B-6294-4356-9D25-15B92AA5EA28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3F6FB-EEC7-45B7-8079-EAA180CB2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74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213502" y="4965382"/>
            <a:ext cx="3204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143" y="4980801"/>
            <a:ext cx="3204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162" y="5349875"/>
            <a:ext cx="7598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28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2021-06-23T06:43:28Z</dcterms:created>
  <dcterms:modified xsi:type="dcterms:W3CDTF">2021-06-23T06:54:02Z</dcterms:modified>
</cp:coreProperties>
</file>